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7" r:id="rId7"/>
    <p:sldId id="261" r:id="rId8"/>
    <p:sldId id="262" r:id="rId9"/>
    <p:sldId id="263" r:id="rId10"/>
    <p:sldId id="264" r:id="rId11"/>
    <p:sldId id="265" r:id="rId12"/>
    <p:sldId id="266" r:id="rId1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14" y="11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A16A846-CB84-49C8-ACA4-51AF270546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4B6DA515-ADF8-4750-87C7-8023945B41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81FDB6C-B9F5-473B-961E-399A4740AA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0A496-46B0-43EB-8C48-C3F1DC05C436}" type="datetimeFigureOut">
              <a:rPr lang="ru-RU" smtClean="0"/>
              <a:t>19.01.2022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5C602A5-B219-421A-8083-3F7B496CC6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26FD2D2-ABC1-43D2-9D1E-AFA7B64134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7A460-D2E6-4350-81ED-A1D46AC8AC4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002623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BA6C3BC-D44C-471C-83F4-6A56EE5E9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96FD1002-3D83-4DC7-86F0-B5A37DCCA7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0D9DD1D-5930-4EA2-B100-7775D0BAC9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0A496-46B0-43EB-8C48-C3F1DC05C436}" type="datetimeFigureOut">
              <a:rPr lang="ru-RU" smtClean="0"/>
              <a:t>19.01.2022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16AE446-991F-404C-89AB-7D4DF15340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3B2D7A1-6DFA-4E36-A7F8-97095E000E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7A460-D2E6-4350-81ED-A1D46AC8AC4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528535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DAC92096-5DB5-430C-83ED-18E3B872997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B94AF444-82BC-4C67-B04A-F2E3BD3224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8800244-7D2B-4FFD-A1DB-5384ED8151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0A496-46B0-43EB-8C48-C3F1DC05C436}" type="datetimeFigureOut">
              <a:rPr lang="ru-RU" smtClean="0"/>
              <a:t>19.01.2022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98E499F-F62E-4326-B418-520860F67B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D8A93E6-DACD-49E5-A767-EBFC375D8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7A460-D2E6-4350-81ED-A1D46AC8AC4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072121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AE99CA3-838B-4927-9CB9-BF25F3A9E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0E35891-7D81-4D04-B7AB-5AD63A6458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C9145EE-D998-435C-A880-7F1A7E362F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0A496-46B0-43EB-8C48-C3F1DC05C436}" type="datetimeFigureOut">
              <a:rPr lang="ru-RU" smtClean="0"/>
              <a:t>19.01.2022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0200ADA-F45D-4EA4-922C-4CFA056D1D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7D7A0FA-2AB1-4A10-B205-0F661A01C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7A460-D2E6-4350-81ED-A1D46AC8AC4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82750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44BB8F9-4F54-45E1-A050-7D7B2B92FB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1464512-669D-4E38-BBF0-312B3E6A71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FAD0D10-AF2E-4CA8-B204-75E7573324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0A496-46B0-43EB-8C48-C3F1DC05C436}" type="datetimeFigureOut">
              <a:rPr lang="ru-RU" smtClean="0"/>
              <a:t>19.01.2022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F3C8902-AE05-4FAA-9B30-87BA049CFD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7963BC9-68D8-4E65-9544-A25BDCFA6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7A460-D2E6-4350-81ED-A1D46AC8AC4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031705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F32B52-73F6-4484-98A0-63F38FF20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C3DC766-9A46-4163-8FD0-25CE0A5D7B6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0EF1578C-1BB1-4D88-9A09-C4092C76E5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1C26799-FACE-4A1E-A95D-B3CBB3A691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0A496-46B0-43EB-8C48-C3F1DC05C436}" type="datetimeFigureOut">
              <a:rPr lang="ru-RU" smtClean="0"/>
              <a:t>19.01.2022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8E39777-4128-4FAC-9D79-038E0C006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0040E8F-F785-4764-9337-CFFCA729E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7A460-D2E6-4350-81ED-A1D46AC8AC4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861566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37FCAC-3DC4-4A88-9C04-E062EC306C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FDE46DF-B7D6-4CD3-B8E8-788B4FAE83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1207846-19BD-4482-9D09-36AA849519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43B821F7-8C88-41EF-BE15-851A461A53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10773402-0A9A-4019-A91E-38654565BC7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D9A6B5C7-42C6-41E2-8AD4-796CD49698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0A496-46B0-43EB-8C48-C3F1DC05C436}" type="datetimeFigureOut">
              <a:rPr lang="ru-RU" smtClean="0"/>
              <a:t>19.01.2022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ECC5D235-EF88-42C3-8C84-6F578DFA12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2278C98A-CDB9-469C-879A-1C674D363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7A460-D2E6-4350-81ED-A1D46AC8AC4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995740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9A2F0D2-2DC6-4A9D-B491-35903375F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6C2EC6C2-7389-469C-9B37-CEB9B96FD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0A496-46B0-43EB-8C48-C3F1DC05C436}" type="datetimeFigureOut">
              <a:rPr lang="ru-RU" smtClean="0"/>
              <a:t>19.01.2022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FA697984-3B25-4F72-97A5-C6F4772FE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6C653DAB-A068-4719-824E-2189B1820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7A460-D2E6-4350-81ED-A1D46AC8AC4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036906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D266A1EE-BCF2-4582-91BE-DE29593006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0A496-46B0-43EB-8C48-C3F1DC05C436}" type="datetimeFigureOut">
              <a:rPr lang="ru-RU" smtClean="0"/>
              <a:t>19.01.2022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9906AA0E-1DFC-46D5-889C-069649F69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691D09E-6F7E-415B-B0EB-4C47EAAB47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7A460-D2E6-4350-81ED-A1D46AC8AC4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529328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DDEAA7A-5011-49BB-B902-372CAECCE4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432E922-2985-43E2-ADC9-9DA7AE5227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CC9AE11-6D65-489B-B926-98E0DFD9DD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AA36DA3-508F-4B0F-8E2A-EB5CD40D00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0A496-46B0-43EB-8C48-C3F1DC05C436}" type="datetimeFigureOut">
              <a:rPr lang="ru-RU" smtClean="0"/>
              <a:t>19.01.2022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7E1DF99-1CC0-47BC-8B97-B9F1FC2F27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F5C959F-CFD4-4778-818B-D93A36DAB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7A460-D2E6-4350-81ED-A1D46AC8AC4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560243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17EC2FF-4F82-497A-B5C4-44DFA6EF4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6BFF242B-97CC-4502-9D1B-C700C297BCB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AB2D1C2-292C-43C5-BAF9-F1C54C9BFE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EEBC99E-188A-4B3B-BECD-ABAE3F1F46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0A496-46B0-43EB-8C48-C3F1DC05C436}" type="datetimeFigureOut">
              <a:rPr lang="ru-RU" smtClean="0"/>
              <a:t>19.01.2022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CE438DF-A1DF-4E00-943A-12C9C61E50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5D939E8-3D4E-447E-B1BD-D5CCA52C32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7A460-D2E6-4350-81ED-A1D46AC8AC4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423908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843E37E-DE3D-40F2-A41D-46AAF8314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8B18CF8-0512-4149-99AE-04CDC470E0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6CC0591-0E29-4506-918F-C1A964574C7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D0A496-46B0-43EB-8C48-C3F1DC05C436}" type="datetimeFigureOut">
              <a:rPr lang="ru-RU" smtClean="0"/>
              <a:t>19.01.2022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8BD81D6-9A9B-4038-90D3-4CB8DAB6D5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EC49566-0E48-472A-B303-80C953021E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97A460-D2E6-4350-81ED-A1D46AC8AC4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90964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F5C2B7A-270A-47EA-88EC-1F2731FE546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Проект </a:t>
            </a:r>
            <a:r>
              <a:rPr lang="en-US" dirty="0"/>
              <a:t>“</a:t>
            </a:r>
            <a:r>
              <a:rPr lang="ru-RU" dirty="0"/>
              <a:t>Принц Воронежа</a:t>
            </a:r>
            <a:r>
              <a:rPr lang="en-US" dirty="0"/>
              <a:t>”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0CBEA7D-D7EA-4602-8324-D556E58873E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Подготовили</a:t>
            </a:r>
            <a:r>
              <a:rPr lang="en-US" dirty="0"/>
              <a:t>:</a:t>
            </a:r>
            <a:endParaRPr lang="ru-RU" dirty="0"/>
          </a:p>
          <a:p>
            <a:r>
              <a:rPr lang="ru-RU" dirty="0"/>
              <a:t> Вадим Телков и Лыков Алексей</a:t>
            </a:r>
          </a:p>
        </p:txBody>
      </p:sp>
    </p:spTree>
    <p:extLst>
      <p:ext uri="{BB962C8B-B14F-4D97-AF65-F5344CB8AC3E}">
        <p14:creationId xmlns:p14="http://schemas.microsoft.com/office/powerpoint/2010/main" val="656662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31A8A9F9-7048-4424-98A8-9CE3CF8716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7564" y="516778"/>
            <a:ext cx="4352365" cy="4351338"/>
          </a:xfrm>
        </p:spPr>
        <p:txBody>
          <a:bodyPr/>
          <a:lstStyle/>
          <a:p>
            <a:r>
              <a:rPr lang="ru-RU" dirty="0"/>
              <a:t>Перед началом игры отображается инструкция по управлению.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8FFE1E6-0267-44EA-A4D9-0F43CE5BA2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6470" y="1192307"/>
            <a:ext cx="6723530" cy="5042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9000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31A8A9F9-7048-4424-98A8-9CE3CF8716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9452" y="441331"/>
            <a:ext cx="4256062" cy="2537292"/>
          </a:xfrm>
        </p:spPr>
        <p:txBody>
          <a:bodyPr/>
          <a:lstStyle/>
          <a:p>
            <a:r>
              <a:rPr lang="ru-RU" dirty="0"/>
              <a:t>Фото игрового процесса на различных уровнях и с разными игроками.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77A9966-1E18-4454-81E1-45E7509C97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452" y="2352767"/>
            <a:ext cx="4256062" cy="3419953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352CD03-43BF-4B80-A7D8-0C36660380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5570" y="0"/>
            <a:ext cx="4273583" cy="341995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A181CE3-056E-4AA2-9224-8D38041CB4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6942" y="3820976"/>
            <a:ext cx="3944470" cy="2958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4907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449F97D9-CC05-493E-9BDD-53D3F59D0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Спасибо за внимание!</a:t>
            </a:r>
          </a:p>
        </p:txBody>
      </p:sp>
    </p:spTree>
    <p:extLst>
      <p:ext uri="{BB962C8B-B14F-4D97-AF65-F5344CB8AC3E}">
        <p14:creationId xmlns:p14="http://schemas.microsoft.com/office/powerpoint/2010/main" val="35670361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37F61B6-879C-4C0C-B8F8-BF612A5E83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Цель создания</a:t>
            </a:r>
            <a:r>
              <a:rPr lang="en-US" dirty="0"/>
              <a:t>: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B19E801-0208-4B8F-959F-8FE93F6885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ru-RU" dirty="0"/>
              <a:t>Целью проекта было создать интересный </a:t>
            </a:r>
            <a:r>
              <a:rPr lang="ru-RU" dirty="0" err="1"/>
              <a:t>платформер</a:t>
            </a:r>
            <a:r>
              <a:rPr lang="ru-RU" dirty="0"/>
              <a:t> со своими особенностями и загадками. Так как современные игры шагнули сильно вперед, все стали забывать про старые жанры игр, поэтому мы решили реализовать свою игру, не сильно отходя от стандартов, но со своими особенностями. Наш </a:t>
            </a:r>
            <a:r>
              <a:rPr lang="ru-RU" dirty="0" err="1"/>
              <a:t>платформер</a:t>
            </a:r>
            <a:r>
              <a:rPr lang="ru-RU" dirty="0"/>
              <a:t> включается в себя такие фишки как регистрация и магазин скинов. Для работы была выбрана библиотека </a:t>
            </a:r>
            <a:r>
              <a:rPr lang="en-US" dirty="0" err="1"/>
              <a:t>pygame</a:t>
            </a:r>
            <a:r>
              <a:rPr lang="en-US" dirty="0"/>
              <a:t>, </a:t>
            </a:r>
            <a:r>
              <a:rPr lang="ru-RU" dirty="0"/>
              <a:t>языка </a:t>
            </a:r>
            <a:r>
              <a:rPr lang="en-US" dirty="0"/>
              <a:t>Python</a:t>
            </a:r>
            <a:r>
              <a:rPr lang="ru-RU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897581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145C4F3-D7AC-4972-806D-9E5F480E0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Дополнительные библиотеки</a:t>
            </a:r>
            <a:r>
              <a:rPr lang="en-US" dirty="0"/>
              <a:t>: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2EFDA80-DBFA-4FEA-9D2C-F122450A48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Мы в своем проекте помимо </a:t>
            </a:r>
            <a:r>
              <a:rPr lang="en-US" dirty="0" err="1"/>
              <a:t>pygame</a:t>
            </a:r>
            <a:r>
              <a:rPr lang="ru-RU" dirty="0"/>
              <a:t>, так же использовали библиотеку </a:t>
            </a:r>
            <a:r>
              <a:rPr lang="en-US" dirty="0" err="1"/>
              <a:t>hashlib</a:t>
            </a:r>
            <a:r>
              <a:rPr lang="en-US" dirty="0"/>
              <a:t> </a:t>
            </a:r>
            <a:r>
              <a:rPr lang="ru-RU" dirty="0"/>
              <a:t>и базу данных </a:t>
            </a:r>
            <a:r>
              <a:rPr lang="en-US" dirty="0"/>
              <a:t>sqlite3</a:t>
            </a:r>
            <a:r>
              <a:rPr lang="ru-RU" dirty="0"/>
              <a:t>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20D8599-5ACC-4548-85D8-1A6C917135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339353"/>
            <a:ext cx="3721568" cy="1014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8858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F873933B-46F2-41F6-80D9-4977A08E8C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6871" y="624354"/>
            <a:ext cx="3263153" cy="3866963"/>
          </a:xfrm>
        </p:spPr>
        <p:txBody>
          <a:bodyPr/>
          <a:lstStyle/>
          <a:p>
            <a:r>
              <a:rPr lang="ru-RU" dirty="0"/>
              <a:t>При входе в игру нас встречает стартовое меню, где нас встречает несколько кнопок.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C06AA9D-C146-4609-8FFF-47003D745B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5774" y="442352"/>
            <a:ext cx="7610475" cy="568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0379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81699580-EAFE-460A-AE1A-D9F8AF674E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988" y="445060"/>
            <a:ext cx="4737847" cy="2307104"/>
          </a:xfrm>
        </p:spPr>
        <p:txBody>
          <a:bodyPr/>
          <a:lstStyle/>
          <a:p>
            <a:r>
              <a:rPr lang="ru-RU" dirty="0"/>
              <a:t>Меню </a:t>
            </a:r>
            <a:r>
              <a:rPr lang="en-US" dirty="0"/>
              <a:t>“</a:t>
            </a:r>
            <a:r>
              <a:rPr lang="ru-RU" dirty="0"/>
              <a:t>авторизация</a:t>
            </a:r>
            <a:r>
              <a:rPr lang="en-US" dirty="0"/>
              <a:t>”</a:t>
            </a:r>
            <a:r>
              <a:rPr lang="ru-RU" dirty="0"/>
              <a:t>. Здесь осуществляется вход или регистрация. Так же присутствует возможность восстановления пароля.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B76BA93-8710-49C5-9E6E-C9A947073A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1435" y="305307"/>
            <a:ext cx="4173630" cy="3123693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91B056E-D6FB-417F-ACAC-A6FF8B6E14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831" y="3535854"/>
            <a:ext cx="3951568" cy="2945083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CEEAA1A5-219C-4EE9-AE1E-78692ADC77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5601" y="3535854"/>
            <a:ext cx="3951568" cy="2938729"/>
          </a:xfrm>
          <a:prstGeom prst="rect">
            <a:avLst/>
          </a:prstGeom>
        </p:spPr>
      </p:pic>
      <p:cxnSp>
        <p:nvCxnSpPr>
          <p:cNvPr id="15" name="Прямая со стрелкой 14">
            <a:extLst>
              <a:ext uri="{FF2B5EF4-FFF2-40B4-BE49-F238E27FC236}">
                <a16:creationId xmlns:a16="http://schemas.microsoft.com/office/drawing/2014/main" id="{176A4559-D77C-43B4-AD37-44520700E38B}"/>
              </a:ext>
            </a:extLst>
          </p:cNvPr>
          <p:cNvCxnSpPr/>
          <p:nvPr/>
        </p:nvCxnSpPr>
        <p:spPr>
          <a:xfrm flipH="1">
            <a:off x="3035300" y="2070100"/>
            <a:ext cx="1651000" cy="13589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 стрелкой 16">
            <a:extLst>
              <a:ext uri="{FF2B5EF4-FFF2-40B4-BE49-F238E27FC236}">
                <a16:creationId xmlns:a16="http://schemas.microsoft.com/office/drawing/2014/main" id="{777ED675-E6AE-4FB1-A67B-96B361D0B74B}"/>
              </a:ext>
            </a:extLst>
          </p:cNvPr>
          <p:cNvCxnSpPr/>
          <p:nvPr/>
        </p:nvCxnSpPr>
        <p:spPr>
          <a:xfrm>
            <a:off x="9258300" y="1867153"/>
            <a:ext cx="1181100" cy="15618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64357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0B5664A0-6C41-4AF7-8E13-4DC1E571A9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3021" y="135965"/>
            <a:ext cx="7014882" cy="1369732"/>
          </a:xfrm>
        </p:spPr>
        <p:txBody>
          <a:bodyPr/>
          <a:lstStyle/>
          <a:p>
            <a:r>
              <a:rPr lang="ru-RU" dirty="0"/>
              <a:t>Структура базы данных авторизации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6682E78-9D2B-41C7-8D6F-C1F153E303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0" r="-1"/>
          <a:stretch/>
        </p:blipFill>
        <p:spPr>
          <a:xfrm>
            <a:off x="4222376" y="883584"/>
            <a:ext cx="6700837" cy="211455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F6D8BE5-E3D3-463A-8256-D63F247E8E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0636" y="2998134"/>
            <a:ext cx="5988424" cy="3626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0867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31A8A9F9-7048-4424-98A8-9CE3CF8716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300" y="873125"/>
            <a:ext cx="3632200" cy="4333875"/>
          </a:xfrm>
        </p:spPr>
        <p:txBody>
          <a:bodyPr/>
          <a:lstStyle/>
          <a:p>
            <a:r>
              <a:rPr lang="ru-RU" dirty="0"/>
              <a:t>Меню </a:t>
            </a:r>
            <a:r>
              <a:rPr lang="en-US" dirty="0"/>
              <a:t>“</a:t>
            </a:r>
            <a:r>
              <a:rPr lang="ru-RU" dirty="0"/>
              <a:t>магазин</a:t>
            </a:r>
            <a:r>
              <a:rPr lang="en-US" dirty="0"/>
              <a:t>”</a:t>
            </a:r>
            <a:r>
              <a:rPr lang="ru-RU" dirty="0"/>
              <a:t>. Здесь пользователь может купить новых игроков. Изначально доступен только стандартный герой. 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7A97562-B9DA-4BE9-BA83-EA896AD19F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2900" y="539750"/>
            <a:ext cx="7543800" cy="561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4754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31A8A9F9-7048-4424-98A8-9CE3CF8716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2099" y="681037"/>
            <a:ext cx="3754437" cy="4351338"/>
          </a:xfrm>
        </p:spPr>
        <p:txBody>
          <a:bodyPr/>
          <a:lstStyle/>
          <a:p>
            <a:r>
              <a:rPr lang="ru-RU" dirty="0"/>
              <a:t>В разделе </a:t>
            </a:r>
            <a:r>
              <a:rPr lang="en-US" dirty="0"/>
              <a:t>“</a:t>
            </a:r>
            <a:r>
              <a:rPr lang="ru-RU" dirty="0"/>
              <a:t>правила</a:t>
            </a:r>
            <a:r>
              <a:rPr lang="en-US" dirty="0"/>
              <a:t>”</a:t>
            </a:r>
            <a:r>
              <a:rPr lang="ru-RU" dirty="0"/>
              <a:t> игрок может ознакомиться с сюжетом игры.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F3B4CAC-51F5-486D-8880-9F1903F3C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2637" y="681037"/>
            <a:ext cx="7400925" cy="559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7679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31A8A9F9-7048-4424-98A8-9CE3CF8716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2250" y="338136"/>
            <a:ext cx="3841750" cy="4703763"/>
          </a:xfrm>
        </p:spPr>
        <p:txBody>
          <a:bodyPr>
            <a:normAutofit fontScale="92500"/>
          </a:bodyPr>
          <a:lstStyle/>
          <a:p>
            <a:r>
              <a:rPr lang="ru-RU" dirty="0"/>
              <a:t>Заключительный и главный раздел главного меню </a:t>
            </a:r>
            <a:r>
              <a:rPr lang="en-US" dirty="0"/>
              <a:t>“</a:t>
            </a:r>
            <a:r>
              <a:rPr lang="ru-RU" dirty="0"/>
              <a:t>играть</a:t>
            </a:r>
            <a:r>
              <a:rPr lang="en-US" dirty="0"/>
              <a:t>”</a:t>
            </a:r>
            <a:r>
              <a:rPr lang="ru-RU" dirty="0"/>
              <a:t>. В данном разделе представлены три уровня сложности игры. Изначально доступен только первый уровень, а дальше по мере прохождения будут открываться следующие.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E53A41C-6705-438E-AEEA-E9A4F201DA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7850" y="338137"/>
            <a:ext cx="7581900" cy="564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654025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156</TotalTime>
  <Words>229</Words>
  <Application>Microsoft Office PowerPoint</Application>
  <PresentationFormat>Широкоэкранный</PresentationFormat>
  <Paragraphs>16</Paragraphs>
  <Slides>12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Тема Office</vt:lpstr>
      <vt:lpstr>Проект “Принц Воронежа”</vt:lpstr>
      <vt:lpstr>Цель создания:</vt:lpstr>
      <vt:lpstr>Дополнительные библиотеки: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Проект “Принц Воронежа”</dc:title>
  <dc:creator>Alex L</dc:creator>
  <cp:lastModifiedBy>Alex L</cp:lastModifiedBy>
  <cp:revision>2</cp:revision>
  <dcterms:created xsi:type="dcterms:W3CDTF">2022-01-18T22:34:46Z</dcterms:created>
  <dcterms:modified xsi:type="dcterms:W3CDTF">2022-01-19T15:43:38Z</dcterms:modified>
</cp:coreProperties>
</file>